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08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UNBEAM\B.Sc. II\Physiology\Neural\IMG_20201108_182225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1600" t="17733" b="8667"/>
          <a:stretch>
            <a:fillRect/>
          </a:stretch>
        </p:blipFill>
        <p:spPr bwMode="auto">
          <a:xfrm rot="5400000">
            <a:off x="1181099" y="-1028701"/>
            <a:ext cx="6858000" cy="8915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SUNBEAM\B.Sc. II\Physiology\Neural\IMG_20201108_182410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26600" t="14533" r="8400" b="10533"/>
          <a:stretch>
            <a:fillRect/>
          </a:stretch>
        </p:blipFill>
        <p:spPr bwMode="auto">
          <a:xfrm rot="5400000">
            <a:off x="1295400" y="-1066801"/>
            <a:ext cx="6629400" cy="891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SUNBEAM\B.Sc. II\Physiology\Neural\IMG_20201108_182429.jp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 rot="5400000">
            <a:off x="1104900" y="-1028700"/>
            <a:ext cx="6858000" cy="891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SUNBEAM\B.Sc. II\Physiology\Neural\IMG_20201108_182439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5400000">
            <a:off x="1130300" y="-1054100"/>
            <a:ext cx="6807200" cy="891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SUNBEAM\B.Sc. II\Physiology\Neural\IMG_20201108_18245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12600" t="5467" r="4400" b="7067"/>
          <a:stretch>
            <a:fillRect/>
          </a:stretch>
        </p:blipFill>
        <p:spPr bwMode="auto">
          <a:xfrm>
            <a:off x="0" y="-1"/>
            <a:ext cx="8991600" cy="67452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SUNBEAM\B.Sc. II\Physiology\Neural\IMG_20201108_182248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5600" t="2000" r="1200" b="2800"/>
          <a:stretch>
            <a:fillRect/>
          </a:stretch>
        </p:blipFill>
        <p:spPr bwMode="auto">
          <a:xfrm rot="5400000">
            <a:off x="1140439" y="-1064239"/>
            <a:ext cx="6863122" cy="899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UNBEAM\B.Sc. II\Physiology\Neural\IMG_20201108_18230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5400" t="5200" r="8200" b="2267"/>
          <a:stretch>
            <a:fillRect/>
          </a:stretch>
        </p:blipFill>
        <p:spPr bwMode="auto">
          <a:xfrm rot="5400000">
            <a:off x="1166109" y="-967493"/>
            <a:ext cx="6705598" cy="8792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SUNBEAM\B.Sc. II\Physiology\Neural\IMG_20201108_18231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9000" t="3067"/>
          <a:stretch>
            <a:fillRect/>
          </a:stretch>
        </p:blipFill>
        <p:spPr bwMode="auto">
          <a:xfrm rot="5400000">
            <a:off x="1185974" y="-1113675"/>
            <a:ext cx="6772052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SUNBEAM\B.Sc. II\Physiology\Neural\IMG_20201108_18232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4000"/>
          <a:stretch>
            <a:fillRect/>
          </a:stretch>
        </p:blipFill>
        <p:spPr bwMode="auto">
          <a:xfrm rot="5400000">
            <a:off x="1207008" y="-1002792"/>
            <a:ext cx="6729982" cy="8839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023408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Physiology of Neural Transmission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SUNBEAM\B.Sc. II\Physiology\Neural\IMG_20201108_18233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4200" t="4667" r="7200"/>
          <a:stretch>
            <a:fillRect/>
          </a:stretch>
        </p:blipFill>
        <p:spPr bwMode="auto">
          <a:xfrm rot="5400000">
            <a:off x="1258046" y="-1027955"/>
            <a:ext cx="6704108" cy="891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SUNBEAM\B.Sc. II\Physiology\Neural\IMG_20201108_18234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t="4933" r="6000"/>
          <a:stretch>
            <a:fillRect/>
          </a:stretch>
        </p:blipFill>
        <p:spPr bwMode="auto">
          <a:xfrm rot="5400000">
            <a:off x="1080158" y="-1080157"/>
            <a:ext cx="6831284" cy="899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SUNBEAM\B.Sc. II\Physiology\Neural\IMG_20201108_182401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l="11200" t="17467" b="14533"/>
          <a:stretch>
            <a:fillRect/>
          </a:stretch>
        </p:blipFill>
        <p:spPr bwMode="auto">
          <a:xfrm rot="5400000">
            <a:off x="1295397" y="-1066804"/>
            <a:ext cx="6629404" cy="8915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</Words>
  <Application>Microsoft Office PowerPoint</Application>
  <PresentationFormat>On-screen Show (4:3)</PresentationFormat>
  <Paragraphs>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Lenovo</cp:lastModifiedBy>
  <cp:revision>3</cp:revision>
  <dcterms:created xsi:type="dcterms:W3CDTF">2006-08-16T00:00:00Z</dcterms:created>
  <dcterms:modified xsi:type="dcterms:W3CDTF">2020-11-08T13:16:01Z</dcterms:modified>
</cp:coreProperties>
</file>