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1" r:id="rId12"/>
    <p:sldId id="265" r:id="rId13"/>
    <p:sldId id="266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14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UNBEAM\B.Sc. III\Vaccine Biology\1618344437-7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410" y="152400"/>
            <a:ext cx="764759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53340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Vaccine Immunology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SUNBEAM\B.Sc. III\Vaccine Biology\Conjugate-vaccine-technology-used-in-meningococcal-A-vaccine-for-African-Meningitis-Bel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275"/>
            <a:ext cx="8763000" cy="674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SUNBEAM\B.Sc. III\Vaccine Biology\DNA+Vaccines.jpg"/>
          <p:cNvPicPr>
            <a:picLocks noChangeAspect="1" noChangeArrowheads="1"/>
          </p:cNvPicPr>
          <p:nvPr/>
        </p:nvPicPr>
        <p:blipFill>
          <a:blip r:embed="rId2"/>
          <a:srcRect l="4167" t="18889" r="18333" b="2222"/>
          <a:stretch>
            <a:fillRect/>
          </a:stretch>
        </p:blipFill>
        <p:spPr bwMode="auto">
          <a:xfrm>
            <a:off x="152400" y="304799"/>
            <a:ext cx="8839200" cy="64573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DNA Vaccines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SUNBEAM\B.Sc. III\Vaccine Biology\3-s2.0-B9780128009475000089-f08-05-9780128009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467445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Recombinant Vaccines- The New Era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SUNBEAM\B.Sc. III\Vaccine Biology\978-3-540-92165-3_5_Fig1_HTM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458200" cy="6590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SUNBEAM\B.Sc. III\Vaccine Biology\Current-vaccine-platforms-of-COVID-19-vaccine-candida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342" y="762000"/>
            <a:ext cx="879225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SUNBEAM\B.Sc. III\Vaccine Biology\COVID-vaccine-platforms-graphic-2-102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805333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SARS-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Cov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Vaccines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SUNBEAM\B.Sc. III\Vaccine Biology\Viral-vector-vaccines-and-how-they-wo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26942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UNBEAM\B.Sc. III\Vaccine Biology\gettyimages-2716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"/>
            <a:ext cx="3048000" cy="304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E:\SUNBEAM\B.Sc. III\Vaccine Biology\1200px-Edward_Jenner._Oil_painting._Wellcome_V0023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9442" y="76200"/>
            <a:ext cx="3042557" cy="2971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E:\SUNBEAM\B.Sc. III\Vaccine Biology\behring-13537-portrait-med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57600"/>
            <a:ext cx="3505200" cy="28563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E:\SUNBEAM\B.Sc. III\Vaccine Biology\Kitasato-Shibasaburo-19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657600"/>
            <a:ext cx="3581400" cy="2819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2000" y="3124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Louis Pasteur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Edward Jenner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396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Emil von Behring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6396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Hidesaburo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Kitasato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UNBEAM\B.Sc. III\Vaccine Biology\OSC_Microbio_18_05_gra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UNBEAM\B.Sc. III\Vaccine Biology\immune-mem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1"/>
            <a:ext cx="8534400" cy="51815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257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When majority of a population is immunized, the chances of a susceptible individual contacting a potential infected individual and getting infected subsequently is very low. This phenomenon is called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HERD IMMUNITY.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UNBEAM\B.Sc. III\Vaccine Biology\shutterstock_1196909860-1000x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28289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38600" y="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Designing a Vaccine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38800" y="838200"/>
            <a:ext cx="685800" cy="1371600"/>
          </a:xfrm>
          <a:prstGeom prst="downArrow">
            <a:avLst/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1066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Challenges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95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Majority of Infections dealt by the Innate Immune system.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Measurable immune response does not guarantee efficacy.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Branch of immune system activated is critical.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Immunological Memory formation.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Incubation period of pathogen.</a:t>
            </a:r>
          </a:p>
        </p:txBody>
      </p:sp>
      <p:pic>
        <p:nvPicPr>
          <p:cNvPr id="5123" name="Picture 3" descr="E:\SUNBEAM\B.Sc. III\Vaccine Biology\surprised-young-female-model-long-260nw-794523025.jpg"/>
          <p:cNvPicPr>
            <a:picLocks noChangeAspect="1" noChangeArrowheads="1"/>
          </p:cNvPicPr>
          <p:nvPr/>
        </p:nvPicPr>
        <p:blipFill>
          <a:blip r:embed="rId3"/>
          <a:srcRect t="10000" r="13077" b="7143"/>
          <a:stretch>
            <a:fillRect/>
          </a:stretch>
        </p:blipFill>
        <p:spPr bwMode="auto">
          <a:xfrm>
            <a:off x="6324600" y="4953000"/>
            <a:ext cx="2449567" cy="1676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loud Callout 7"/>
          <p:cNvSpPr/>
          <p:nvPr/>
        </p:nvSpPr>
        <p:spPr>
          <a:xfrm>
            <a:off x="152400" y="5105400"/>
            <a:ext cx="5562600" cy="1295400"/>
          </a:xfrm>
          <a:prstGeom prst="cloudCallout">
            <a:avLst>
              <a:gd name="adj1" fmla="val 59275"/>
              <a:gd name="adj2" fmla="val -1305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It’s not only about the Jab only. It’s way more complicated</a:t>
            </a:r>
            <a:endParaRPr lang="en-US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UNBEAM\B.Sc. III\Vaccine Biology\978-3-540-92165-3_5_Fig1_HTM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534400" cy="60093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Live Attenuated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UNBEAM\B.Sc. III\Vaccine Biology\bacteria-culture-500x500.png"/>
          <p:cNvPicPr>
            <a:picLocks noChangeAspect="1" noChangeArrowheads="1"/>
          </p:cNvPicPr>
          <p:nvPr/>
        </p:nvPicPr>
        <p:blipFill>
          <a:blip r:embed="rId2"/>
          <a:srcRect l="4800" t="7619" r="7200" b="8571"/>
          <a:stretch>
            <a:fillRect/>
          </a:stretch>
        </p:blipFill>
        <p:spPr bwMode="auto">
          <a:xfrm>
            <a:off x="0" y="304800"/>
            <a:ext cx="3962400" cy="335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86200" y="3048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Growing pathogenic bacteria in abnormal culture medium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9050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Some of the Bacteria gets adapted to the conditions of culture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5052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Selection of Adapted Strain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724400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Live Attenuated vaccine is ready. It will illicit the immune response but not grow in normal body conditions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19800" y="1295400"/>
            <a:ext cx="685800" cy="685800"/>
          </a:xfrm>
          <a:prstGeom prst="downArrow">
            <a:avLst/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172200" y="2895600"/>
            <a:ext cx="685800" cy="685800"/>
          </a:xfrm>
          <a:prstGeom prst="downArrow">
            <a:avLst/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172200" y="4114800"/>
            <a:ext cx="685800" cy="685800"/>
          </a:xfrm>
          <a:prstGeom prst="downArrow">
            <a:avLst/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SUNBEAM\B.Sc. III\Vaccine Biology\inactivated-virus.jpg"/>
          <p:cNvPicPr>
            <a:picLocks noChangeAspect="1" noChangeArrowheads="1"/>
          </p:cNvPicPr>
          <p:nvPr/>
        </p:nvPicPr>
        <p:blipFill>
          <a:blip r:embed="rId3"/>
          <a:srcRect b="10811"/>
          <a:stretch>
            <a:fillRect/>
          </a:stretch>
        </p:blipFill>
        <p:spPr bwMode="auto">
          <a:xfrm>
            <a:off x="228600" y="533400"/>
            <a:ext cx="8610600" cy="251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-76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Inactivated or Killed Vaccines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E:\SUNBEAM\B.Sc. III\Vaccine Biology\Differences-Between-Exotoxins-and-Endotoxi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86200"/>
            <a:ext cx="7848600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3124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Subunit Vaccines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SUNBEAM\B.Sc. III\Vaccine Biology\The-principles-underpinning-polysaccharide-conjugate-vaccin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6542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162</Words>
  <Application>Microsoft Office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11</cp:revision>
  <dcterms:created xsi:type="dcterms:W3CDTF">2006-08-16T00:00:00Z</dcterms:created>
  <dcterms:modified xsi:type="dcterms:W3CDTF">2021-06-29T05:11:50Z</dcterms:modified>
</cp:coreProperties>
</file>